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309" r:id="rId5"/>
    <p:sldId id="310" r:id="rId6"/>
    <p:sldId id="311" r:id="rId7"/>
    <p:sldId id="312" r:id="rId8"/>
    <p:sldId id="313" r:id="rId9"/>
    <p:sldId id="30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128"/>
    <a:srgbClr val="0A2D50"/>
    <a:srgbClr val="5A6469"/>
    <a:srgbClr val="002395"/>
    <a:srgbClr val="009EA0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3A194-C3BA-EB48-99EB-F67800A86B1F}" v="64" dt="2020-09-09T15:28:42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0" autoAdjust="0"/>
    <p:restoredTop sz="78658" autoAdjust="0"/>
  </p:normalViewPr>
  <p:slideViewPr>
    <p:cSldViewPr snapToGrid="0">
      <p:cViewPr varScale="1">
        <p:scale>
          <a:sx n="125" d="100"/>
          <a:sy n="125" d="100"/>
        </p:scale>
        <p:origin x="130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la Cunha, Leonardo" userId="8ae5dc3a-8f9a-47dd-bf4b-c4fd0673a227" providerId="ADAL" clId="{FEC3A194-C3BA-EB48-99EB-F67800A86B1F}"/>
    <pc:docChg chg="undo custSel mod addSld delSld modSld">
      <pc:chgData name="Magela Cunha, Leonardo" userId="8ae5dc3a-8f9a-47dd-bf4b-c4fd0673a227" providerId="ADAL" clId="{FEC3A194-C3BA-EB48-99EB-F67800A86B1F}" dt="2020-09-09T16:33:41.289" v="1349" actId="1076"/>
      <pc:docMkLst>
        <pc:docMk/>
      </pc:docMkLst>
      <pc:sldChg chg="modSp mod">
        <pc:chgData name="Magela Cunha, Leonardo" userId="8ae5dc3a-8f9a-47dd-bf4b-c4fd0673a227" providerId="ADAL" clId="{FEC3A194-C3BA-EB48-99EB-F67800A86B1F}" dt="2020-09-09T15:31:10.529" v="1345" actId="20577"/>
        <pc:sldMkLst>
          <pc:docMk/>
          <pc:sldMk cId="3797767627" sldId="309"/>
        </pc:sldMkLst>
        <pc:spChg chg="mod">
          <ac:chgData name="Magela Cunha, Leonardo" userId="8ae5dc3a-8f9a-47dd-bf4b-c4fd0673a227" providerId="ADAL" clId="{FEC3A194-C3BA-EB48-99EB-F67800A86B1F}" dt="2020-09-09T15:31:10.529" v="1345" actId="20577"/>
          <ac:spMkLst>
            <pc:docMk/>
            <pc:sldMk cId="3797767627" sldId="309"/>
            <ac:spMk id="8" creationId="{CD442D8C-157B-604E-B1D6-A7419927C300}"/>
          </ac:spMkLst>
        </pc:spChg>
        <pc:spChg chg="mod">
          <ac:chgData name="Magela Cunha, Leonardo" userId="8ae5dc3a-8f9a-47dd-bf4b-c4fd0673a227" providerId="ADAL" clId="{FEC3A194-C3BA-EB48-99EB-F67800A86B1F}" dt="2020-09-09T15:28:59.061" v="1313" actId="20577"/>
          <ac:spMkLst>
            <pc:docMk/>
            <pc:sldMk cId="3797767627" sldId="309"/>
            <ac:spMk id="17" creationId="{ABE7CD6C-C76D-B942-93A0-8463E67EDF4D}"/>
          </ac:spMkLst>
        </pc:spChg>
      </pc:sldChg>
      <pc:sldChg chg="addSp modSp mod modClrScheme chgLayout">
        <pc:chgData name="Magela Cunha, Leonardo" userId="8ae5dc3a-8f9a-47dd-bf4b-c4fd0673a227" providerId="ADAL" clId="{FEC3A194-C3BA-EB48-99EB-F67800A86B1F}" dt="2020-09-09T15:05:50.134" v="203" actId="1076"/>
        <pc:sldMkLst>
          <pc:docMk/>
          <pc:sldMk cId="964507320" sldId="310"/>
        </pc:sldMkLst>
        <pc:spChg chg="add mod">
          <ac:chgData name="Magela Cunha, Leonardo" userId="8ae5dc3a-8f9a-47dd-bf4b-c4fd0673a227" providerId="ADAL" clId="{FEC3A194-C3BA-EB48-99EB-F67800A86B1F}" dt="2020-09-09T15:05:50.134" v="203" actId="1076"/>
          <ac:spMkLst>
            <pc:docMk/>
            <pc:sldMk cId="964507320" sldId="310"/>
            <ac:spMk id="2" creationId="{C513F42E-ADFC-CA42-A96A-18470986169F}"/>
          </ac:spMkLst>
        </pc:spChg>
        <pc:spChg chg="mod ord">
          <ac:chgData name="Magela Cunha, Leonardo" userId="8ae5dc3a-8f9a-47dd-bf4b-c4fd0673a227" providerId="ADAL" clId="{FEC3A194-C3BA-EB48-99EB-F67800A86B1F}" dt="2020-09-09T15:05:00.027" v="194" actId="20577"/>
          <ac:spMkLst>
            <pc:docMk/>
            <pc:sldMk cId="964507320" sldId="310"/>
            <ac:spMk id="4" creationId="{CCAF62D0-200E-1145-9DF6-0C1D375407EA}"/>
          </ac:spMkLst>
        </pc:spChg>
        <pc:spChg chg="mod ord">
          <ac:chgData name="Magela Cunha, Leonardo" userId="8ae5dc3a-8f9a-47dd-bf4b-c4fd0673a227" providerId="ADAL" clId="{FEC3A194-C3BA-EB48-99EB-F67800A86B1F}" dt="2020-09-09T15:03:00.219" v="134" actId="27636"/>
          <ac:spMkLst>
            <pc:docMk/>
            <pc:sldMk cId="964507320" sldId="310"/>
            <ac:spMk id="6" creationId="{1131A22E-B603-7F46-A160-D7B60DD23485}"/>
          </ac:spMkLst>
        </pc:spChg>
        <pc:graphicFrameChg chg="mod ord modGraphic">
          <ac:chgData name="Magela Cunha, Leonardo" userId="8ae5dc3a-8f9a-47dd-bf4b-c4fd0673a227" providerId="ADAL" clId="{FEC3A194-C3BA-EB48-99EB-F67800A86B1F}" dt="2020-09-09T15:03:49.211" v="149" actId="20577"/>
          <ac:graphicFrameMkLst>
            <pc:docMk/>
            <pc:sldMk cId="964507320" sldId="310"/>
            <ac:graphicFrameMk id="13" creationId="{F7A4DFAB-ADCA-C942-84A8-EEDE0BD55C3B}"/>
          </ac:graphicFrameMkLst>
        </pc:graphicFrameChg>
      </pc:sldChg>
      <pc:sldChg chg="addSp modSp add mod">
        <pc:chgData name="Magela Cunha, Leonardo" userId="8ae5dc3a-8f9a-47dd-bf4b-c4fd0673a227" providerId="ADAL" clId="{FEC3A194-C3BA-EB48-99EB-F67800A86B1F}" dt="2020-09-09T16:33:41.289" v="1349" actId="1076"/>
        <pc:sldMkLst>
          <pc:docMk/>
          <pc:sldMk cId="3831679215" sldId="311"/>
        </pc:sldMkLst>
        <pc:spChg chg="mod">
          <ac:chgData name="Magela Cunha, Leonardo" userId="8ae5dc3a-8f9a-47dd-bf4b-c4fd0673a227" providerId="ADAL" clId="{FEC3A194-C3BA-EB48-99EB-F67800A86B1F}" dt="2020-09-09T15:07:02.276" v="281" actId="21"/>
          <ac:spMkLst>
            <pc:docMk/>
            <pc:sldMk cId="3831679215" sldId="311"/>
            <ac:spMk id="2" creationId="{94EBCF1E-B1CC-4B45-8580-FCB2C334B8D8}"/>
          </ac:spMkLst>
        </pc:spChg>
        <pc:spChg chg="mod">
          <ac:chgData name="Magela Cunha, Leonardo" userId="8ae5dc3a-8f9a-47dd-bf4b-c4fd0673a227" providerId="ADAL" clId="{FEC3A194-C3BA-EB48-99EB-F67800A86B1F}" dt="2020-09-09T15:18:01.160" v="749" actId="108"/>
          <ac:spMkLst>
            <pc:docMk/>
            <pc:sldMk cId="3831679215" sldId="311"/>
            <ac:spMk id="3" creationId="{F255D649-2726-B24C-85C2-3DDE7BA5E6CC}"/>
          </ac:spMkLst>
        </pc:spChg>
        <pc:spChg chg="mod">
          <ac:chgData name="Magela Cunha, Leonardo" userId="8ae5dc3a-8f9a-47dd-bf4b-c4fd0673a227" providerId="ADAL" clId="{FEC3A194-C3BA-EB48-99EB-F67800A86B1F}" dt="2020-09-09T15:17:45.055" v="746" actId="27636"/>
          <ac:spMkLst>
            <pc:docMk/>
            <pc:sldMk cId="3831679215" sldId="311"/>
            <ac:spMk id="4" creationId="{ABCB65CC-A15B-3941-8A1C-643165BEA982}"/>
          </ac:spMkLst>
        </pc:spChg>
        <pc:spChg chg="add mod">
          <ac:chgData name="Magela Cunha, Leonardo" userId="8ae5dc3a-8f9a-47dd-bf4b-c4fd0673a227" providerId="ADAL" clId="{FEC3A194-C3BA-EB48-99EB-F67800A86B1F}" dt="2020-09-09T15:18:15.675" v="752" actId="14100"/>
          <ac:spMkLst>
            <pc:docMk/>
            <pc:sldMk cId="3831679215" sldId="311"/>
            <ac:spMk id="9" creationId="{2190086E-6E0D-A64D-8C4B-5161ECCC224D}"/>
          </ac:spMkLst>
        </pc:spChg>
        <pc:picChg chg="add mod">
          <ac:chgData name="Magela Cunha, Leonardo" userId="8ae5dc3a-8f9a-47dd-bf4b-c4fd0673a227" providerId="ADAL" clId="{FEC3A194-C3BA-EB48-99EB-F67800A86B1F}" dt="2020-09-09T16:33:38.498" v="1348" actId="1076"/>
          <ac:picMkLst>
            <pc:docMk/>
            <pc:sldMk cId="3831679215" sldId="311"/>
            <ac:picMk id="6" creationId="{2C409980-2CDF-BB47-8226-5627B9D1AC13}"/>
          </ac:picMkLst>
        </pc:picChg>
        <pc:picChg chg="add mod">
          <ac:chgData name="Magela Cunha, Leonardo" userId="8ae5dc3a-8f9a-47dd-bf4b-c4fd0673a227" providerId="ADAL" clId="{FEC3A194-C3BA-EB48-99EB-F67800A86B1F}" dt="2020-09-09T16:33:41.289" v="1349" actId="1076"/>
          <ac:picMkLst>
            <pc:docMk/>
            <pc:sldMk cId="3831679215" sldId="311"/>
            <ac:picMk id="8" creationId="{FFB8C0D5-F779-5843-BB41-2433B505BAAC}"/>
          </ac:picMkLst>
        </pc:picChg>
      </pc:sldChg>
      <pc:sldChg chg="addSp delSp modSp add mod modClrScheme chgLayout">
        <pc:chgData name="Magela Cunha, Leonardo" userId="8ae5dc3a-8f9a-47dd-bf4b-c4fd0673a227" providerId="ADAL" clId="{FEC3A194-C3BA-EB48-99EB-F67800A86B1F}" dt="2020-09-09T15:30:50.849" v="1319" actId="20577"/>
        <pc:sldMkLst>
          <pc:docMk/>
          <pc:sldMk cId="1356344924" sldId="312"/>
        </pc:sldMkLst>
        <pc:spChg chg="mod">
          <ac:chgData name="Magela Cunha, Leonardo" userId="8ae5dc3a-8f9a-47dd-bf4b-c4fd0673a227" providerId="ADAL" clId="{FEC3A194-C3BA-EB48-99EB-F67800A86B1F}" dt="2020-09-09T15:13:15.681" v="698" actId="26606"/>
          <ac:spMkLst>
            <pc:docMk/>
            <pc:sldMk cId="1356344924" sldId="312"/>
            <ac:spMk id="2" creationId="{1F907712-E6A8-C742-B849-97F4CAF40FB2}"/>
          </ac:spMkLst>
        </pc:spChg>
        <pc:spChg chg="mod">
          <ac:chgData name="Magela Cunha, Leonardo" userId="8ae5dc3a-8f9a-47dd-bf4b-c4fd0673a227" providerId="ADAL" clId="{FEC3A194-C3BA-EB48-99EB-F67800A86B1F}" dt="2020-09-09T15:30:50.849" v="1319" actId="20577"/>
          <ac:spMkLst>
            <pc:docMk/>
            <pc:sldMk cId="1356344924" sldId="312"/>
            <ac:spMk id="3" creationId="{EF5A7136-A563-8642-9C2F-8B3F7E1E8E08}"/>
          </ac:spMkLst>
        </pc:spChg>
        <pc:spChg chg="del">
          <ac:chgData name="Magela Cunha, Leonardo" userId="8ae5dc3a-8f9a-47dd-bf4b-c4fd0673a227" providerId="ADAL" clId="{FEC3A194-C3BA-EB48-99EB-F67800A86B1F}" dt="2020-09-09T15:13:03.034" v="693" actId="931"/>
          <ac:spMkLst>
            <pc:docMk/>
            <pc:sldMk cId="1356344924" sldId="312"/>
            <ac:spMk id="4" creationId="{1734C438-AB8A-DD4A-BD3E-083A3858EDA1}"/>
          </ac:spMkLst>
        </pc:spChg>
        <pc:picChg chg="add mod">
          <ac:chgData name="Magela Cunha, Leonardo" userId="8ae5dc3a-8f9a-47dd-bf4b-c4fd0673a227" providerId="ADAL" clId="{FEC3A194-C3BA-EB48-99EB-F67800A86B1F}" dt="2020-09-09T15:18:31.492" v="756" actId="1076"/>
          <ac:picMkLst>
            <pc:docMk/>
            <pc:sldMk cId="1356344924" sldId="312"/>
            <ac:picMk id="6" creationId="{E208F2C4-C9B9-ED47-9940-F81519BD4A60}"/>
          </ac:picMkLst>
        </pc:picChg>
      </pc:sldChg>
      <pc:sldChg chg="addSp modSp add mod">
        <pc:chgData name="Magela Cunha, Leonardo" userId="8ae5dc3a-8f9a-47dd-bf4b-c4fd0673a227" providerId="ADAL" clId="{FEC3A194-C3BA-EB48-99EB-F67800A86B1F}" dt="2020-09-09T15:30:33.011" v="1318" actId="1076"/>
        <pc:sldMkLst>
          <pc:docMk/>
          <pc:sldMk cId="3852988869" sldId="313"/>
        </pc:sldMkLst>
        <pc:spChg chg="mod">
          <ac:chgData name="Magela Cunha, Leonardo" userId="8ae5dc3a-8f9a-47dd-bf4b-c4fd0673a227" providerId="ADAL" clId="{FEC3A194-C3BA-EB48-99EB-F67800A86B1F}" dt="2020-09-09T15:18:54.649" v="817" actId="20577"/>
          <ac:spMkLst>
            <pc:docMk/>
            <pc:sldMk cId="3852988869" sldId="313"/>
            <ac:spMk id="2" creationId="{ADA8D085-9407-AC4B-A474-9104101C519B}"/>
          </ac:spMkLst>
        </pc:spChg>
        <pc:spChg chg="mod">
          <ac:chgData name="Magela Cunha, Leonardo" userId="8ae5dc3a-8f9a-47dd-bf4b-c4fd0673a227" providerId="ADAL" clId="{FEC3A194-C3BA-EB48-99EB-F67800A86B1F}" dt="2020-09-09T15:28:14.601" v="1302" actId="21"/>
          <ac:spMkLst>
            <pc:docMk/>
            <pc:sldMk cId="3852988869" sldId="313"/>
            <ac:spMk id="3" creationId="{4302B688-8274-AB47-8CED-6D7B53F840BE}"/>
          </ac:spMkLst>
        </pc:spChg>
        <pc:spChg chg="mod">
          <ac:chgData name="Magela Cunha, Leonardo" userId="8ae5dc3a-8f9a-47dd-bf4b-c4fd0673a227" providerId="ADAL" clId="{FEC3A194-C3BA-EB48-99EB-F67800A86B1F}" dt="2020-09-09T15:30:26.477" v="1317" actId="14100"/>
          <ac:spMkLst>
            <pc:docMk/>
            <pc:sldMk cId="3852988869" sldId="313"/>
            <ac:spMk id="4" creationId="{DBEBB3B4-3F20-C049-86DD-98BA708C1A1D}"/>
          </ac:spMkLst>
        </pc:spChg>
        <pc:picChg chg="add mod">
          <ac:chgData name="Magela Cunha, Leonardo" userId="8ae5dc3a-8f9a-47dd-bf4b-c4fd0673a227" providerId="ADAL" clId="{FEC3A194-C3BA-EB48-99EB-F67800A86B1F}" dt="2020-09-09T15:30:33.011" v="1318" actId="1076"/>
          <ac:picMkLst>
            <pc:docMk/>
            <pc:sldMk cId="3852988869" sldId="313"/>
            <ac:picMk id="5" creationId="{91085284-4860-6C48-8F95-4DFEB63A350A}"/>
          </ac:picMkLst>
        </pc:picChg>
        <pc:picChg chg="add mod">
          <ac:chgData name="Magela Cunha, Leonardo" userId="8ae5dc3a-8f9a-47dd-bf4b-c4fd0673a227" providerId="ADAL" clId="{FEC3A194-C3BA-EB48-99EB-F67800A86B1F}" dt="2020-09-09T15:30:14.101" v="1314" actId="1076"/>
          <ac:picMkLst>
            <pc:docMk/>
            <pc:sldMk cId="3852988869" sldId="313"/>
            <ac:picMk id="6" creationId="{6DA01389-178D-9C44-AF05-F0A43DB1C4FC}"/>
          </ac:picMkLst>
        </pc:picChg>
      </pc:sldChg>
      <pc:sldChg chg="del">
        <pc:chgData name="Magela Cunha, Leonardo" userId="8ae5dc3a-8f9a-47dd-bf4b-c4fd0673a227" providerId="ADAL" clId="{FEC3A194-C3BA-EB48-99EB-F67800A86B1F}" dt="2020-09-09T15:06:06.778" v="204" actId="2696"/>
        <pc:sldMkLst>
          <pc:docMk/>
          <pc:sldMk cId="1500599029" sldId="32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cl.ac.uk/campuslife/acservices/academic-regulation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F3FF6-130E-4E03-A0DF-D04F0F5A9E1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14BE80-B3D5-48C8-9811-E9232158A6F0}">
      <dgm:prSet/>
      <dgm:spPr/>
      <dgm:t>
        <a:bodyPr/>
        <a:lstStyle/>
        <a:p>
          <a:r>
            <a:rPr lang="en-US" dirty="0"/>
            <a:t>G27 Student Conduct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91BC6C6E-C181-46F8-B900-F84C610AA0DE}" type="parTrans" cxnId="{2654F1E7-5FDE-4E9F-ADB3-FE4054401D52}">
      <dgm:prSet/>
      <dgm:spPr/>
      <dgm:t>
        <a:bodyPr/>
        <a:lstStyle/>
        <a:p>
          <a:endParaRPr lang="en-US"/>
        </a:p>
      </dgm:t>
    </dgm:pt>
    <dgm:pt modelId="{3402B63B-983D-43BE-9F97-8FB1D4058616}" type="sibTrans" cxnId="{2654F1E7-5FDE-4E9F-ADB3-FE4054401D52}">
      <dgm:prSet/>
      <dgm:spPr/>
      <dgm:t>
        <a:bodyPr/>
        <a:lstStyle/>
        <a:p>
          <a:endParaRPr lang="en-US"/>
        </a:p>
      </dgm:t>
    </dgm:pt>
    <dgm:pt modelId="{EA7B457F-7FC1-1B4B-8AA2-993AC00A30F0}" type="pres">
      <dgm:prSet presAssocID="{1BAF3FF6-130E-4E03-A0DF-D04F0F5A9E19}" presName="linear" presStyleCnt="0">
        <dgm:presLayoutVars>
          <dgm:animLvl val="lvl"/>
          <dgm:resizeHandles val="exact"/>
        </dgm:presLayoutVars>
      </dgm:prSet>
      <dgm:spPr/>
    </dgm:pt>
    <dgm:pt modelId="{0E3AFEDF-85DD-A84B-87A0-A6037FD52B1B}" type="pres">
      <dgm:prSet presAssocID="{C314BE80-B3D5-48C8-9811-E9232158A6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69B3E08-6B13-3743-88A9-3B49AD21AF94}" type="presOf" srcId="{C314BE80-B3D5-48C8-9811-E9232158A6F0}" destId="{0E3AFEDF-85DD-A84B-87A0-A6037FD52B1B}" srcOrd="0" destOrd="0" presId="urn:microsoft.com/office/officeart/2005/8/layout/vList2"/>
    <dgm:cxn modelId="{4C8A9B55-6FF7-8A44-AA9C-BBA02B47C284}" type="presOf" srcId="{1BAF3FF6-130E-4E03-A0DF-D04F0F5A9E19}" destId="{EA7B457F-7FC1-1B4B-8AA2-993AC00A30F0}" srcOrd="0" destOrd="0" presId="urn:microsoft.com/office/officeart/2005/8/layout/vList2"/>
    <dgm:cxn modelId="{2654F1E7-5FDE-4E9F-ADB3-FE4054401D52}" srcId="{1BAF3FF6-130E-4E03-A0DF-D04F0F5A9E19}" destId="{C314BE80-B3D5-48C8-9811-E9232158A6F0}" srcOrd="0" destOrd="0" parTransId="{91BC6C6E-C181-46F8-B900-F84C610AA0DE}" sibTransId="{3402B63B-983D-43BE-9F97-8FB1D4058616}"/>
    <dgm:cxn modelId="{B90BD354-A27C-FA45-9C5C-928AEAFC2830}" type="presParOf" srcId="{EA7B457F-7FC1-1B4B-8AA2-993AC00A30F0}" destId="{0E3AFEDF-85DD-A84B-87A0-A6037FD52B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AFEDF-85DD-A84B-87A0-A6037FD52B1B}">
      <dsp:nvSpPr>
        <dsp:cNvPr id="0" name=""/>
        <dsp:cNvSpPr/>
      </dsp:nvSpPr>
      <dsp:spPr>
        <a:xfrm>
          <a:off x="0" y="1213662"/>
          <a:ext cx="5376863" cy="2433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G27 Student Conduct</a:t>
          </a:r>
        </a:p>
      </dsp:txBody>
      <dsp:txXfrm>
        <a:off x="118799" y="1332461"/>
        <a:ext cx="5139265" cy="219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 only - no footer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00" y="1089220"/>
            <a:ext cx="11232000" cy="5768780"/>
          </a:xfr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769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16634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1991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1991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 - no footer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0"/>
            <a:ext cx="5376000" cy="5769279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0"/>
            <a:ext cx="5376000" cy="5769271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7345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lumns - bullets only - video insert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0"/>
            <a:ext cx="5376000" cy="5769279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3811270"/>
          </a:xfrm>
        </p:spPr>
        <p:txBody>
          <a:bodyPr>
            <a:normAutofit/>
          </a:bodyPr>
          <a:lstStyle>
            <a:lvl1pPr marL="0" indent="0">
              <a:buNone/>
              <a:defRPr lang="en-US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410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1991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1991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1991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0" indent="0">
              <a:buNone/>
              <a:defRPr sz="1991"/>
            </a:lvl2pPr>
            <a:lvl3pPr marL="268715" indent="-268715">
              <a:defRPr sz="1991"/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5CCS2INS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Internet Systems</a:t>
            </a:r>
          </a:p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/>
            </a:lvl2pPr>
            <a:lvl3pPr marL="342900" indent="-342900">
              <a:buFont typeface="Arial" panose="020B0604020202020204" pitchFamily="34" charset="0"/>
              <a:buChar char="•"/>
              <a:defRPr sz="2000"/>
            </a:lvl3pPr>
            <a:lvl4pPr marL="268714" indent="0">
              <a:buFont typeface="Arial" panose="020B0604020202020204" pitchFamily="34" charset="0"/>
              <a:buNone/>
              <a:defRPr sz="2000"/>
            </a:lvl4pPr>
            <a:lvl5pPr marL="537429" indent="0">
              <a:buFont typeface="Arial" panose="020B0604020202020204" pitchFamily="34" charset="0"/>
              <a:buNone/>
              <a:defRPr sz="2000"/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Georgia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x 4 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89F27-1378-1C4B-9D5C-7B04197E54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480" y="3943470"/>
            <a:ext cx="5499044" cy="2747829"/>
          </a:xfrm>
          <a:solidFill>
            <a:srgbClr val="99990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F17C369-F33D-FB41-A995-D5FA19B3F4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15998" y="3943470"/>
            <a:ext cx="5499044" cy="274782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E1BA9BE-D17F-414B-92B0-5AD33EA25A2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12954" y="1088720"/>
            <a:ext cx="5499044" cy="2747829"/>
          </a:xfrm>
          <a:solidFill>
            <a:schemeClr val="accent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C27E6CC-9388-9243-8C72-B8C86405BE1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480" y="1088719"/>
            <a:ext cx="5499044" cy="2747829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7675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5CCS2INS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Internet Systems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5CCS2INS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5CCS2INS</a:t>
            </a:r>
            <a:br>
              <a:rPr lang="en-GB" dirty="0"/>
            </a:br>
            <a:r>
              <a:rPr lang="en-GB" dirty="0"/>
              <a:t>Internet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59" r:id="rId5"/>
    <p:sldLayoutId id="2147483756" r:id="rId6"/>
    <p:sldLayoutId id="2147483760" r:id="rId7"/>
    <p:sldLayoutId id="2147483757" r:id="rId8"/>
    <p:sldLayoutId id="2147483761" r:id="rId9"/>
    <p:sldLayoutId id="2147483734" r:id="rId10"/>
    <p:sldLayoutId id="2147483763" r:id="rId11"/>
    <p:sldLayoutId id="2147483762" r:id="rId12"/>
    <p:sldLayoutId id="2147483725" r:id="rId13"/>
    <p:sldLayoutId id="2147483753" r:id="rId14"/>
    <p:sldLayoutId id="2147483764" r:id="rId15"/>
    <p:sldLayoutId id="2147483765" r:id="rId16"/>
    <p:sldLayoutId id="2147483732" r:id="rId17"/>
    <p:sldLayoutId id="2147483733" r:id="rId18"/>
    <p:sldLayoutId id="2147483751" r:id="rId19"/>
    <p:sldLayoutId id="2147483752" r:id="rId20"/>
    <p:sldLayoutId id="2147483750" r:id="rId21"/>
    <p:sldLayoutId id="2147483729" r:id="rId22"/>
    <p:sldLayoutId id="2147483728" r:id="rId23"/>
    <p:sldLayoutId id="2147483766" r:id="rId24"/>
    <p:sldLayoutId id="2147483667" r:id="rId25"/>
    <p:sldLayoutId id="2147483668" r:id="rId26"/>
    <p:sldLayoutId id="2147483669" r:id="rId27"/>
    <p:sldLayoutId id="2147483670" r:id="rId28"/>
    <p:sldLayoutId id="2147483745" r:id="rId29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kcl.ac.uk/campuslife/acservices/academic-regulation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lsu.org/help/advice/" TargetMode="External"/><Relationship Id="rId2" Type="http://schemas.openxmlformats.org/officeDocument/2006/relationships/hyperlink" Target="https://keats.kcl.ac.uk/course/view.php?id=69502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BE7CD6C-C76D-B942-93A0-8463E67ED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442D8C-157B-604E-B1D6-A7419927C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Leonardo Magela Cunha</a:t>
            </a:r>
          </a:p>
          <a:p>
            <a:r>
              <a:rPr lang="en-US" dirty="0"/>
              <a:t>Department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7977676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F62D0-200E-1145-9DF6-0C1D3754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Student Conduct Regulation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1A22E-B603-7F46-A160-D7B60DD23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5137" y="1815547"/>
            <a:ext cx="5376863" cy="3670853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GB" sz="3200" dirty="0"/>
              <a:t>Students are expected to maintain good conduct at all times whilst on College premises or engaged in College activities. Failure to do so is considered misconduct.</a:t>
            </a:r>
            <a:endParaRPr lang="en-US" sz="3200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F7A4DFAB-ADCA-C942-84A8-EEDE0BD55C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5271422"/>
              </p:ext>
            </p:extLst>
          </p:nvPr>
        </p:nvGraphicFramePr>
        <p:xfrm>
          <a:off x="479425" y="1089025"/>
          <a:ext cx="5376863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513F42E-ADFC-CA42-A96A-18470986169F}"/>
              </a:ext>
            </a:extLst>
          </p:cNvPr>
          <p:cNvSpPr/>
          <p:nvPr/>
        </p:nvSpPr>
        <p:spPr>
          <a:xfrm>
            <a:off x="371060" y="4935817"/>
            <a:ext cx="6374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7"/>
              </a:rPr>
              <a:t>https://www.kcl.ac.uk/campuslife/acservices/academic-regulations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645073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CF1E-B1CC-4B45-8580-FCB2C334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Academic Misconduct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D649-2726-B24C-85C2-3DDE7BA5E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defTabSz="914400"/>
            <a:r>
              <a:rPr lang="en-GB" sz="3200" dirty="0">
                <a:solidFill>
                  <a:srgbClr val="0A2D50"/>
                </a:solidFill>
                <a:latin typeface="Impact"/>
                <a:ea typeface="+mj-ea"/>
                <a:cs typeface="+mn-cs"/>
              </a:rPr>
              <a:t>Examples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Plagiarism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Collusion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Contract cheating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B65CC-A15B-3941-8A1C-643165BE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00" y="3843131"/>
            <a:ext cx="5376000" cy="2610678"/>
          </a:xfrm>
        </p:spPr>
        <p:txBody>
          <a:bodyPr>
            <a:normAutofit/>
          </a:bodyPr>
          <a:lstStyle/>
          <a:p>
            <a:pPr marL="880329" lvl="3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0A2D50"/>
              </a:solidFill>
              <a:latin typeface="Impact"/>
              <a:ea typeface="+mj-ea"/>
            </a:endParaRP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2C409980-2CDF-BB47-8226-5627B9D1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76" y="4030426"/>
            <a:ext cx="2445027" cy="2445027"/>
          </a:xfrm>
          <a:prstGeom prst="rect">
            <a:avLst/>
          </a:prstGeom>
        </p:spPr>
      </p:pic>
      <p:pic>
        <p:nvPicPr>
          <p:cNvPr id="8" name="Graphic 7" descr="Bug under magnifying glass">
            <a:extLst>
              <a:ext uri="{FF2B5EF4-FFF2-40B4-BE49-F238E27FC236}">
                <a16:creationId xmlns:a16="http://schemas.microsoft.com/office/drawing/2014/main" id="{FFB8C0D5-F779-5843-BB41-2433B505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9843" y="980087"/>
            <a:ext cx="2782957" cy="2782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0086E-6E0D-A64D-8C4B-5161ECCC224D}"/>
              </a:ext>
            </a:extLst>
          </p:cNvPr>
          <p:cNvSpPr/>
          <p:nvPr/>
        </p:nvSpPr>
        <p:spPr>
          <a:xfrm>
            <a:off x="6506817" y="4065027"/>
            <a:ext cx="559241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A2D50"/>
                </a:solidFill>
                <a:latin typeface="Impact"/>
                <a:ea typeface="+mj-ea"/>
              </a:rPr>
              <a:t>How do we detect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Manual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Automated detection both for</a:t>
            </a:r>
          </a:p>
          <a:p>
            <a:pPr marL="880329" lvl="3" indent="-342900">
              <a:buFont typeface="Arial" panose="020B0604020202020204" pitchFamily="34" charset="0"/>
              <a:buChar char="•"/>
            </a:pPr>
            <a:r>
              <a:rPr lang="en-GB" sz="2400" dirty="0"/>
              <a:t>Written assignments (Turnitin) </a:t>
            </a:r>
          </a:p>
          <a:p>
            <a:pPr marL="880329" lvl="3" indent="-342900">
              <a:buFont typeface="Arial" panose="020B0604020202020204" pitchFamily="34" charset="0"/>
              <a:buChar char="•"/>
            </a:pPr>
            <a:r>
              <a:rPr lang="en-GB" sz="2400" dirty="0"/>
              <a:t>Code (</a:t>
            </a:r>
            <a:r>
              <a:rPr lang="en-GB" sz="2400" dirty="0" err="1"/>
              <a:t>MoSS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16792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712-E6A8-C742-B849-97F4CAF4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GB" dirty="0"/>
              <a:t>Penalties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7136-A563-8642-9C2F-8B3F7E1E8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There is a variety of penalties, e.g.: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Zero marks for an assignment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Zero marks for the entire module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Capped mark for the module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Withdraw of the right to resubmit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EXPULSION</a:t>
            </a:r>
          </a:p>
        </p:txBody>
      </p:sp>
      <p:pic>
        <p:nvPicPr>
          <p:cNvPr id="6" name="Content Placeholder 5" descr="Gavel">
            <a:extLst>
              <a:ext uri="{FF2B5EF4-FFF2-40B4-BE49-F238E27FC236}">
                <a16:creationId xmlns:a16="http://schemas.microsoft.com/office/drawing/2014/main" id="{E208F2C4-C9B9-ED47-9940-F81519BD4A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060" y="1462595"/>
            <a:ext cx="3471124" cy="3471124"/>
          </a:xfrm>
        </p:spPr>
      </p:pic>
    </p:spTree>
    <p:extLst>
      <p:ext uri="{BB962C8B-B14F-4D97-AF65-F5344CB8AC3E}">
        <p14:creationId xmlns:p14="http://schemas.microsoft.com/office/powerpoint/2010/main" val="13563449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D085-9407-AC4B-A474-9104101C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learn more and what to do if you have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B688-8274-AB47-8CED-6D7B53F840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i="1" dirty="0"/>
              <a:t>Academic Integrity and Avoiding Plagiarism </a:t>
            </a:r>
          </a:p>
          <a:p>
            <a:r>
              <a:rPr lang="en-GB" dirty="0"/>
              <a:t>on KEATS (</a:t>
            </a:r>
            <a:r>
              <a:rPr lang="en-GB" sz="1800" dirty="0">
                <a:hlinkClick r:id="rId2"/>
              </a:rPr>
              <a:t>https://keats.kcl.ac.uk/course/view.php?id=69502</a:t>
            </a:r>
            <a:r>
              <a:rPr lang="en-GB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BB3B4-3F20-C049-86DD-98BA708C1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749" y="4052787"/>
            <a:ext cx="5562222" cy="252028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If you are in doubt, ask your module leader or your personal tutor.</a:t>
            </a:r>
          </a:p>
          <a:p>
            <a:endParaRPr lang="en-GB" dirty="0"/>
          </a:p>
          <a:p>
            <a:r>
              <a:rPr lang="en-GB" dirty="0"/>
              <a:t>Look for advice form the Students’ Union: </a:t>
            </a:r>
            <a:r>
              <a:rPr lang="en-GB" dirty="0">
                <a:hlinkClick r:id="rId3"/>
              </a:rPr>
              <a:t>https://www.kclsu.org/help/advice/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If you are facing problems, for example, that will affect meeting a deadline, submit a Mitigating Circumstances Form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1085284-4860-6C48-8F95-4DFEB63A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29" y="2408664"/>
            <a:ext cx="5470387" cy="3537303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DA01389-178D-9C44-AF05-F0A43DB1C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029" y="1020205"/>
            <a:ext cx="5577942" cy="29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88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Contact details/for more information</a:t>
            </a:r>
            <a:br>
              <a:rPr lang="en-GB" dirty="0"/>
            </a:br>
            <a:r>
              <a:rPr lang="en-GB" dirty="0"/>
              <a:t>Leonardo Magela Cunha</a:t>
            </a:r>
          </a:p>
          <a:p>
            <a:br>
              <a:rPr lang="en-GB" dirty="0"/>
            </a:br>
            <a:r>
              <a:rPr lang="en-GB" dirty="0" err="1"/>
              <a:t>leonardo.magela@kcl.ac.uk</a:t>
            </a:r>
            <a:br>
              <a:rPr lang="en-GB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C564-6F13-C445-8717-625C811FE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microsoft.com/office/2006/metadata/properties"/>
    <ds:schemaRef ds:uri="a9a9e2ba-2d19-46fe-bf54-0255447a607c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e67869f-b319-4f8e-812d-d2b9322169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251</Words>
  <Application>Microsoft Macintosh PowerPoint</Application>
  <PresentationFormat>Widescreen</PresentationFormat>
  <Paragraphs>41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Georgia</vt:lpstr>
      <vt:lpstr>Impact</vt:lpstr>
      <vt:lpstr>KCL CTEL presentation template_180112</vt:lpstr>
      <vt:lpstr>Academic Integrity</vt:lpstr>
      <vt:lpstr>Student Conduct Regulation</vt:lpstr>
      <vt:lpstr>Academic Misconduct</vt:lpstr>
      <vt:lpstr>Penalties</vt:lpstr>
      <vt:lpstr>Where to learn more and what to do if you have a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Integrity</dc:title>
  <dc:creator>Magela Cunha, Leonardo</dc:creator>
  <cp:lastModifiedBy>Magela Cunha, Leonardo</cp:lastModifiedBy>
  <cp:revision>1</cp:revision>
  <dcterms:created xsi:type="dcterms:W3CDTF">2020-09-09T15:13:15Z</dcterms:created>
  <dcterms:modified xsi:type="dcterms:W3CDTF">2020-09-09T16:34:04Z</dcterms:modified>
</cp:coreProperties>
</file>